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67" r:id="rId4"/>
    <p:sldId id="269" r:id="rId5"/>
    <p:sldId id="270" r:id="rId6"/>
    <p:sldId id="264" r:id="rId7"/>
  </p:sldIdLst>
  <p:sldSz cx="9144000" cy="6858000" type="screen4x3"/>
  <p:notesSz cx="6858000" cy="9144000"/>
  <p:embeddedFontLs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aaaiight!" charset="0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3/2/2010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wardspace.com/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is.com/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AO6 </a:t>
            </a:r>
            <a:r>
              <a:rPr lang="en-GB" dirty="0" smtClean="0"/>
              <a:t>– Upload a Website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ISP (Internet Service Provider)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Different ISP’s offer different services.</a:t>
            </a:r>
          </a:p>
          <a:p>
            <a:endParaRPr lang="en-GB" dirty="0" smtClean="0"/>
          </a:p>
          <a:p>
            <a:r>
              <a:rPr lang="en-GB" dirty="0" smtClean="0"/>
              <a:t>Some examples of services/features may include:</a:t>
            </a:r>
          </a:p>
          <a:p>
            <a:pPr lvl="1"/>
            <a:r>
              <a:rPr lang="en-GB" dirty="0" smtClean="0"/>
              <a:t>Unlimited downloads</a:t>
            </a:r>
          </a:p>
          <a:p>
            <a:pPr lvl="1"/>
            <a:r>
              <a:rPr lang="en-GB" dirty="0" smtClean="0"/>
              <a:t>Wireless router</a:t>
            </a:r>
          </a:p>
          <a:p>
            <a:pPr lvl="1"/>
            <a:r>
              <a:rPr lang="en-GB" dirty="0" smtClean="0"/>
              <a:t>Static IP address</a:t>
            </a:r>
          </a:p>
          <a:p>
            <a:pPr lvl="1"/>
            <a:r>
              <a:rPr lang="en-GB" dirty="0" smtClean="0"/>
              <a:t>Web space to upload a website</a:t>
            </a:r>
          </a:p>
          <a:p>
            <a:endParaRPr lang="en-GB" dirty="0" smtClean="0"/>
          </a:p>
          <a:p>
            <a:r>
              <a:rPr lang="en-GB" dirty="0" smtClean="0"/>
              <a:t>Speed can range from 2MB to 50MB.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074" name="Picture 2" descr="http://dpscomputing.com/wordpress/wp-content/uploads/2009/10/talktal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5" t="17857" r="11706" b="36508"/>
          <a:stretch>
            <a:fillRect/>
          </a:stretch>
        </p:blipFill>
        <p:spPr bwMode="auto">
          <a:xfrm>
            <a:off x="5901258" y="3643314"/>
            <a:ext cx="1500166" cy="448102"/>
          </a:xfrm>
          <a:prstGeom prst="rect">
            <a:avLst/>
          </a:prstGeom>
          <a:noFill/>
        </p:spPr>
      </p:pic>
      <p:pic>
        <p:nvPicPr>
          <p:cNvPr id="3076" name="Picture 4" descr="http://coconutwireless.files.wordpress.com/2009/05/bt_logo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91" t="30436" r="17391" b="28984"/>
          <a:stretch>
            <a:fillRect/>
          </a:stretch>
        </p:blipFill>
        <p:spPr bwMode="auto">
          <a:xfrm>
            <a:off x="6687076" y="3929066"/>
            <a:ext cx="1357322" cy="633417"/>
          </a:xfrm>
          <a:prstGeom prst="rect">
            <a:avLst/>
          </a:prstGeom>
          <a:noFill/>
        </p:spPr>
      </p:pic>
      <p:pic>
        <p:nvPicPr>
          <p:cNvPr id="3078" name="Picture 6" descr="http://informitv.com/images/articles/virgin/Virgin-Medi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780" t="8621" r="15948" b="10919"/>
          <a:stretch>
            <a:fillRect/>
          </a:stretch>
        </p:blipFill>
        <p:spPr bwMode="auto">
          <a:xfrm>
            <a:off x="5214942" y="3214686"/>
            <a:ext cx="972035" cy="663829"/>
          </a:xfrm>
          <a:prstGeom prst="rect">
            <a:avLst/>
          </a:prstGeom>
          <a:noFill/>
        </p:spPr>
      </p:pic>
      <p:pic>
        <p:nvPicPr>
          <p:cNvPr id="3080" name="Picture 8" descr="http://i.zdnet.com/blogs/aol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82" t="21506" r="10052" b="22042"/>
          <a:stretch>
            <a:fillRect/>
          </a:stretch>
        </p:blipFill>
        <p:spPr bwMode="auto">
          <a:xfrm>
            <a:off x="7330018" y="4500570"/>
            <a:ext cx="1357290" cy="475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ISP’s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 can compare different ISP’s using a table: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algn="ctr">
              <a:buNone/>
            </a:pPr>
            <a:r>
              <a:rPr lang="en-GB" sz="2400" dirty="0" smtClean="0"/>
              <a:t>(Above is just an </a:t>
            </a:r>
            <a:r>
              <a:rPr lang="en-GB" sz="2400" b="1" dirty="0" smtClean="0"/>
              <a:t>example</a:t>
            </a:r>
            <a:r>
              <a:rPr lang="en-GB" sz="2400" dirty="0" smtClean="0"/>
              <a:t> do not copy it!)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2928934"/>
          <a:ext cx="8501122" cy="25081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50"/>
                <a:gridCol w="3000396"/>
                <a:gridCol w="928694"/>
                <a:gridCol w="2786082"/>
              </a:tblGrid>
              <a:tr h="42862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ISP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Facilities Provided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Benefits to User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pPr algn="l"/>
                      <a:r>
                        <a:rPr lang="en-GB" sz="1400" b="0" i="1" dirty="0" smtClean="0"/>
                        <a:t>Virgin Media</a:t>
                      </a:r>
                      <a:endParaRPr lang="en-GB" sz="1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50MB speed</a:t>
                      </a:r>
                    </a:p>
                    <a:p>
                      <a:r>
                        <a:rPr lang="en-GB" sz="1400" i="1" dirty="0" smtClean="0"/>
                        <a:t>Unlimited</a:t>
                      </a:r>
                      <a:r>
                        <a:rPr lang="en-GB" sz="1400" i="1" baseline="0" dirty="0" smtClean="0"/>
                        <a:t> downloads</a:t>
                      </a:r>
                    </a:p>
                    <a:p>
                      <a:r>
                        <a:rPr lang="en-GB" sz="1400" i="1" baseline="0" dirty="0" smtClean="0"/>
                        <a:t>Free wireless router</a:t>
                      </a:r>
                    </a:p>
                    <a:p>
                      <a:r>
                        <a:rPr lang="en-GB" sz="1400" i="1" baseline="0" dirty="0" smtClean="0"/>
                        <a:t>Online storage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£18pm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i="1" dirty="0" smtClean="0"/>
                        <a:t>Fastest broadband</a:t>
                      </a:r>
                      <a:r>
                        <a:rPr lang="en-GB" sz="1400" i="1" baseline="0" dirty="0" smtClean="0"/>
                        <a:t> available so people accessing the website will not have to wait long for it to download.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Uploading Website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web hosting sites offer free hosting and </a:t>
            </a:r>
            <a:r>
              <a:rPr lang="en-GB" dirty="0" err="1" smtClean="0"/>
              <a:t>subdomains</a:t>
            </a:r>
            <a:r>
              <a:rPr lang="en-GB" dirty="0" smtClean="0"/>
              <a:t>. One example:</a:t>
            </a:r>
          </a:p>
          <a:p>
            <a:pPr algn="ctr">
              <a:buBlip>
                <a:blip r:embed="rId2"/>
              </a:buBlip>
            </a:pPr>
            <a:r>
              <a:rPr lang="en-GB" sz="3600" dirty="0" err="1" smtClean="0">
                <a:hlinkClick r:id="rId3"/>
              </a:rPr>
              <a:t>www.AwardSpace.com</a:t>
            </a:r>
            <a:r>
              <a:rPr lang="en-GB" sz="3600" dirty="0" smtClean="0"/>
              <a:t> </a:t>
            </a:r>
            <a:endParaRPr lang="en-GB" sz="3600" dirty="0" smtClean="0"/>
          </a:p>
          <a:p>
            <a:endParaRPr lang="en-GB" dirty="0" smtClean="0"/>
          </a:p>
          <a:p>
            <a:r>
              <a:rPr lang="en-GB" dirty="0" smtClean="0"/>
              <a:t>Content can be uploaded using:</a:t>
            </a:r>
          </a:p>
          <a:p>
            <a:pPr lvl="1"/>
            <a:r>
              <a:rPr lang="en-GB" dirty="0" smtClean="0"/>
              <a:t>HTTP – browser based upload</a:t>
            </a:r>
          </a:p>
          <a:p>
            <a:pPr lvl="1"/>
            <a:r>
              <a:rPr lang="en-GB" dirty="0" smtClean="0"/>
              <a:t>FTP – using separate FTP software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Selecting a Domain Name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Should be easy to remember.</a:t>
            </a:r>
          </a:p>
          <a:p>
            <a:endParaRPr lang="en-GB" dirty="0" smtClean="0"/>
          </a:p>
          <a:p>
            <a:r>
              <a:rPr lang="en-GB" dirty="0" smtClean="0"/>
              <a:t>Different suffixes mean different things:</a:t>
            </a:r>
          </a:p>
          <a:p>
            <a:pPr lvl="1"/>
            <a:r>
              <a:rPr lang="en-GB" dirty="0" smtClean="0"/>
              <a:t>.com – commercial website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co.uk</a:t>
            </a:r>
            <a:r>
              <a:rPr lang="en-GB" dirty="0" smtClean="0"/>
              <a:t> – company based in the UK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sch.uk</a:t>
            </a:r>
            <a:r>
              <a:rPr lang="en-GB" dirty="0" smtClean="0"/>
              <a:t> – school based in the UK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edu</a:t>
            </a:r>
            <a:r>
              <a:rPr lang="en-GB" dirty="0" smtClean="0"/>
              <a:t> – educational establishment in the USA</a:t>
            </a:r>
          </a:p>
          <a:p>
            <a:endParaRPr lang="en-GB" dirty="0" smtClean="0"/>
          </a:p>
          <a:p>
            <a:r>
              <a:rPr lang="en-GB" dirty="0" smtClean="0"/>
              <a:t>Check a domain name’s availability here:</a:t>
            </a:r>
          </a:p>
          <a:p>
            <a:pPr algn="ctr">
              <a:buBlip>
                <a:blip r:embed="rId2"/>
              </a:buBlip>
            </a:pPr>
            <a:r>
              <a:rPr lang="en-GB" sz="3800" dirty="0" smtClean="0">
                <a:hlinkClick r:id="rId3"/>
              </a:rPr>
              <a:t>www.whois.com</a:t>
            </a:r>
            <a:endParaRPr lang="en-GB" sz="3800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AO6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Research and compare 3 different ISP’s using a comparison table.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Sign up to a web-hosting site and upload your website to the Internet (show screenshots of the process).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Choose a suitable domain name and explain the reasons for the choice.</a:t>
            </a:r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245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Verdana</vt:lpstr>
      <vt:lpstr>Wingdings</vt:lpstr>
      <vt:lpstr>aaaiight!</vt:lpstr>
      <vt:lpstr>Calibri</vt:lpstr>
      <vt:lpstr>Office Theme</vt:lpstr>
      <vt:lpstr>AO6 – Upload a Website</vt:lpstr>
      <vt:lpstr>ISP (Internet Service Provider)</vt:lpstr>
      <vt:lpstr>Comparison of ISP’s</vt:lpstr>
      <vt:lpstr>Uploading Website</vt:lpstr>
      <vt:lpstr>Selecting a Domain Name</vt:lpstr>
      <vt:lpstr>AO6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44</cp:revision>
  <dcterms:created xsi:type="dcterms:W3CDTF">2008-01-23T22:18:15Z</dcterms:created>
  <dcterms:modified xsi:type="dcterms:W3CDTF">2010-03-02T10:06:01Z</dcterms:modified>
</cp:coreProperties>
</file>